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12188825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3839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r:id="rId14" roundtripDataSignature="AMtx7mgByZIfKIteqpEXHDTIyE/6ftvwh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839"/>
        <p:guide pos="2160" orient="horz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b="0" i="0" sz="1200" u="none" cap="none" strike="noStrik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4ed2d1609f_0_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9" name="Google Shape;89;g14ed2d1609f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g14ed2d1609f_0_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0c8613a035_0_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6" name="Google Shape;96;g20c8613a03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7" name="Google Shape;97;g20c8613a035_0_14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0c8613a035_0_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3" name="Google Shape;103;g20c8613a03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4" name="Google Shape;104;g20c8613a035_0_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ctrTitle"/>
          </p:nvPr>
        </p:nvSpPr>
        <p:spPr>
          <a:xfrm>
            <a:off x="4672383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entury Gothic"/>
              <a:buNone/>
              <a:defRPr sz="5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subTitle"/>
          </p:nvPr>
        </p:nvSpPr>
        <p:spPr>
          <a:xfrm>
            <a:off x="4672383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lv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b="0" sz="2800">
                <a:solidFill>
                  <a:schemeClr val="dk1"/>
                </a:solidFill>
              </a:defRPr>
            </a:lvl1pPr>
            <a:lvl2pPr lvl="1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2000"/>
              <a:buNone/>
              <a:defRPr>
                <a:solidFill>
                  <a:srgbClr val="8E94AB"/>
                </a:solidFill>
              </a:defRPr>
            </a:lvl2pPr>
            <a:lvl3pPr lvl="2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800"/>
              <a:buNone/>
              <a:defRPr>
                <a:solidFill>
                  <a:srgbClr val="8E94AB"/>
                </a:solidFill>
              </a:defRPr>
            </a:lvl3pPr>
            <a:lvl4pPr lvl="3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800"/>
              <a:buNone/>
              <a:defRPr>
                <a:solidFill>
                  <a:srgbClr val="8E94AB"/>
                </a:solidFill>
              </a:defRPr>
            </a:lvl4pPr>
            <a:lvl5pPr lvl="4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800"/>
              <a:buNone/>
              <a:defRPr>
                <a:solidFill>
                  <a:srgbClr val="8E94AB"/>
                </a:solidFill>
              </a:defRPr>
            </a:lvl5pPr>
            <a:lvl6pPr lvl="5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620"/>
              <a:buNone/>
              <a:defRPr>
                <a:solidFill>
                  <a:srgbClr val="8E94AB"/>
                </a:solidFill>
              </a:defRPr>
            </a:lvl6pPr>
            <a:lvl7pPr lvl="6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620"/>
              <a:buNone/>
              <a:defRPr>
                <a:solidFill>
                  <a:srgbClr val="8E94AB"/>
                </a:solidFill>
              </a:defRPr>
            </a:lvl7pPr>
            <a:lvl8pPr lvl="7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620"/>
              <a:buNone/>
              <a:defRPr>
                <a:solidFill>
                  <a:srgbClr val="8E94AB"/>
                </a:solidFill>
              </a:defRPr>
            </a:lvl8pPr>
            <a:lvl9pPr lvl="8" algn="ctr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620"/>
              <a:buNone/>
              <a:defRPr>
                <a:solidFill>
                  <a:srgbClr val="8E94AB"/>
                </a:solidFill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 rot="5400000">
            <a:off x="3960786" y="-1141677"/>
            <a:ext cx="4470400" cy="10157354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429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 rot="5400000">
            <a:off x="7614868" y="2512404"/>
            <a:ext cx="5897561" cy="142203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 rot="5400000">
            <a:off x="2434617" y="-1042670"/>
            <a:ext cx="5897561" cy="8532178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429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5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429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showMasterSp="0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812589" y="4445000"/>
            <a:ext cx="7008574" cy="193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entury Gothic"/>
              <a:buNone/>
              <a:defRPr b="0" sz="5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" type="body"/>
          </p:nvPr>
        </p:nvSpPr>
        <p:spPr>
          <a:xfrm>
            <a:off x="812589" y="3124200"/>
            <a:ext cx="7008574" cy="1296987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indent="-228600" lvl="0" marL="4572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2400"/>
              <a:buNone/>
              <a:defRPr sz="2400">
                <a:solidFill>
                  <a:srgbClr val="8E94AB"/>
                </a:solidFill>
              </a:defRPr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2100"/>
              <a:buNone/>
              <a:defRPr sz="2100">
                <a:solidFill>
                  <a:srgbClr val="8E94AB"/>
                </a:solidFill>
              </a:defRPr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900"/>
              <a:buNone/>
              <a:defRPr sz="1900">
                <a:solidFill>
                  <a:srgbClr val="8E94AB"/>
                </a:solidFill>
              </a:defRPr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900"/>
              <a:buNone/>
              <a:defRPr sz="1900">
                <a:solidFill>
                  <a:srgbClr val="8E94AB"/>
                </a:solidFill>
              </a:defRPr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710"/>
              <a:buNone/>
              <a:defRPr sz="1900">
                <a:solidFill>
                  <a:srgbClr val="8E94AB"/>
                </a:solidFill>
              </a:defRPr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710"/>
              <a:buNone/>
              <a:defRPr sz="1900">
                <a:solidFill>
                  <a:srgbClr val="8E94AB"/>
                </a:solidFill>
              </a:defRPr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710"/>
              <a:buNone/>
              <a:defRPr sz="1900">
                <a:solidFill>
                  <a:srgbClr val="8E94AB"/>
                </a:solidFill>
              </a:defRPr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rgbClr val="8E94AB"/>
              </a:buClr>
              <a:buSzPts val="1710"/>
              <a:buNone/>
              <a:defRPr sz="1900">
                <a:solidFill>
                  <a:srgbClr val="8E94AB"/>
                </a:solidFill>
              </a:defRPr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1117309" y="1701800"/>
            <a:ext cx="497710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None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/>
        </p:txBody>
      </p:sp>
      <p:sp>
        <p:nvSpPr>
          <p:cNvPr id="31" name="Google Shape;31;p8"/>
          <p:cNvSpPr txBox="1"/>
          <p:nvPr>
            <p:ph idx="2" type="body"/>
          </p:nvPr>
        </p:nvSpPr>
        <p:spPr>
          <a:xfrm>
            <a:off x="6297559" y="1701800"/>
            <a:ext cx="497710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/>
        </p:txBody>
      </p:sp>
      <p:sp>
        <p:nvSpPr>
          <p:cNvPr id="32" name="Google Shape;32;p8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9"/>
          <p:cNvSpPr txBox="1"/>
          <p:nvPr>
            <p:ph idx="1" type="body"/>
          </p:nvPr>
        </p:nvSpPr>
        <p:spPr>
          <a:xfrm>
            <a:off x="1121372" y="1608836"/>
            <a:ext cx="4973041" cy="512064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-228600" lvl="0" marL="4572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9pPr>
          </a:lstStyle>
          <a:p/>
        </p:txBody>
      </p:sp>
      <p:sp>
        <p:nvSpPr>
          <p:cNvPr id="38" name="Google Shape;38;p9"/>
          <p:cNvSpPr txBox="1"/>
          <p:nvPr>
            <p:ph idx="2" type="body"/>
          </p:nvPr>
        </p:nvSpPr>
        <p:spPr>
          <a:xfrm>
            <a:off x="1117309" y="2209800"/>
            <a:ext cx="4977104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556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/>
        </p:txBody>
      </p:sp>
      <p:sp>
        <p:nvSpPr>
          <p:cNvPr id="39" name="Google Shape;39;p9"/>
          <p:cNvSpPr txBox="1"/>
          <p:nvPr>
            <p:ph idx="3" type="body"/>
          </p:nvPr>
        </p:nvSpPr>
        <p:spPr>
          <a:xfrm>
            <a:off x="6301622" y="1608836"/>
            <a:ext cx="4973041" cy="512064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-228600" lvl="0" marL="4572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b="1" sz="21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90"/>
              <a:buNone/>
              <a:defRPr b="1" sz="2100"/>
            </a:lvl9pPr>
          </a:lstStyle>
          <a:p/>
        </p:txBody>
      </p:sp>
      <p:sp>
        <p:nvSpPr>
          <p:cNvPr id="40" name="Google Shape;40;p9"/>
          <p:cNvSpPr txBox="1"/>
          <p:nvPr>
            <p:ph idx="4" type="body"/>
          </p:nvPr>
        </p:nvSpPr>
        <p:spPr>
          <a:xfrm>
            <a:off x="6297559" y="2209800"/>
            <a:ext cx="4977104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556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1pPr>
            <a:lvl2pPr indent="-3429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0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1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showMasterSp="0" type="objTx">
  <p:cSld name="OBJECT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2941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55" name="Google Shape;55;p12"/>
          <p:cNvSpPr txBox="1"/>
          <p:nvPr>
            <p:ph type="title"/>
          </p:nvPr>
        </p:nvSpPr>
        <p:spPr>
          <a:xfrm>
            <a:off x="304721" y="1701800"/>
            <a:ext cx="3351927" cy="28448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04721" y="4648200"/>
            <a:ext cx="3351927" cy="17272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l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4469236" y="482600"/>
            <a:ext cx="6805427" cy="5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3pPr>
            <a:lvl4pPr indent="-3429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5pPr>
            <a:lvl6pPr indent="-33147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6pPr>
            <a:lvl7pPr indent="-33147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7pPr>
            <a:lvl8pPr indent="-33147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8pPr>
            <a:lvl9pPr indent="-33147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Char char="–"/>
              <a:defRPr sz="18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showMasterSp="0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2941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3" name="Google Shape;63;p13"/>
          <p:cNvSpPr txBox="1"/>
          <p:nvPr>
            <p:ph type="title"/>
          </p:nvPr>
        </p:nvSpPr>
        <p:spPr>
          <a:xfrm>
            <a:off x="2437765" y="4800600"/>
            <a:ext cx="7313295" cy="762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descr="An empty placeholder to add an image. Click on the placeholder and select the image that you wish to add." id="64" name="Google Shape;64;p13"/>
          <p:cNvSpPr/>
          <p:nvPr>
            <p:ph idx="2" type="pic"/>
          </p:nvPr>
        </p:nvSpPr>
        <p:spPr>
          <a:xfrm>
            <a:off x="2437765" y="279401"/>
            <a:ext cx="7313295" cy="4448175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3"/>
          <p:cNvSpPr txBox="1"/>
          <p:nvPr>
            <p:ph idx="1" type="body"/>
          </p:nvPr>
        </p:nvSpPr>
        <p:spPr>
          <a:xfrm>
            <a:off x="2437765" y="5562600"/>
            <a:ext cx="7313295" cy="8128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228600" lvl="0" marL="45720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2pPr>
            <a:lvl3pPr indent="-228600" lvl="2" marL="1371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indent="-228600" lvl="4" marL="22860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indent="-228600" lvl="5" marL="27432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6pPr>
            <a:lvl7pPr indent="-228600" lvl="6" marL="32004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7pPr>
            <a:lvl8pPr indent="-228600" lvl="7" marL="36576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8pPr>
            <a:lvl9pPr indent="-228600" lvl="8" marL="411480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080"/>
              <a:buNone/>
              <a:defRPr sz="1200"/>
            </a:lvl9pPr>
          </a:lstStyle>
          <a:p/>
        </p:txBody>
      </p:sp>
      <p:sp>
        <p:nvSpPr>
          <p:cNvPr id="66" name="Google Shape;66;p13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3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/>
          <p:nvPr/>
        </p:nvSpPr>
        <p:spPr>
          <a:xfrm>
            <a:off x="304721" y="0"/>
            <a:ext cx="11579384" cy="6858000"/>
          </a:xfrm>
          <a:prstGeom prst="rect">
            <a:avLst/>
          </a:pr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>
                  <a:alpha val="52941"/>
                </a:srgbClr>
              </a:gs>
            </a:gsLst>
            <a:lin ang="7800000" scaled="0"/>
          </a:gradFill>
          <a:ln>
            <a:noFill/>
          </a:ln>
        </p:spPr>
        <p:txBody>
          <a:bodyPr anchorCtr="0" anchor="ctr" bIns="60925" lIns="121875" spcFirstLastPara="1" rIns="121875" wrap="square" tIns="609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" name="Google Shape;11;p4"/>
          <p:cNvSpPr txBox="1"/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>
            <a:lvl1pPr lvl="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entury Gothic"/>
              <a:buNone/>
              <a:defRPr b="0" i="0" sz="4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" type="body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>
            <a:lvl1pPr indent="-381000" lvl="0" marL="457200" marR="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55600" lvl="1" marL="9144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entury Gothic"/>
              <a:buChar char="–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42900" lvl="2" marL="13716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31470" lvl="5" marL="27432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-331470" lvl="6" marL="32004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-331470" lvl="7" marL="36576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-331470" lvl="8" marL="4114800" marR="0" rtl="0" algn="l">
              <a:lnSpc>
                <a:spcPct val="95000"/>
              </a:lnSpc>
              <a:spcBef>
                <a:spcPts val="1066"/>
              </a:spcBef>
              <a:spcAft>
                <a:spcPts val="0"/>
              </a:spcAft>
              <a:buClr>
                <a:schemeClr val="dk1"/>
              </a:buClr>
              <a:buSzPts val="1620"/>
              <a:buFont typeface="Century Gothic"/>
              <a:buChar char="–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0" type="dt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1" type="ftr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/>
          <p:nvPr>
            <p:ph type="ctrTitle"/>
          </p:nvPr>
        </p:nvSpPr>
        <p:spPr>
          <a:xfrm>
            <a:off x="4672383" y="1498601"/>
            <a:ext cx="7008574" cy="3298825"/>
          </a:xfrm>
          <a:prstGeom prst="rect">
            <a:avLst/>
          </a:prstGeom>
          <a:noFill/>
          <a:ln>
            <a:noFill/>
          </a:ln>
        </p:spPr>
        <p:txBody>
          <a:bodyPr anchorCtr="0" anchor="b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entury Gothic"/>
              <a:buNone/>
            </a:pPr>
            <a:r>
              <a:rPr lang="en-US"/>
              <a:t>Hutchinson Elementary Principal’s Report</a:t>
            </a:r>
            <a:endParaRPr/>
          </a:p>
        </p:txBody>
      </p:sp>
      <p:sp>
        <p:nvSpPr>
          <p:cNvPr id="86" name="Google Shape;86;p1"/>
          <p:cNvSpPr txBox="1"/>
          <p:nvPr>
            <p:ph idx="1" type="subTitle"/>
          </p:nvPr>
        </p:nvSpPr>
        <p:spPr>
          <a:xfrm>
            <a:off x="4672383" y="4927600"/>
            <a:ext cx="7008574" cy="12446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March 16, 2023</a:t>
            </a:r>
            <a:endParaRPr/>
          </a:p>
          <a:p>
            <a:pPr indent="0" lvl="0" marL="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Presented by Ms. StJoy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4ed2d1609f_0_2"/>
          <p:cNvSpPr txBox="1"/>
          <p:nvPr>
            <p:ph type="title"/>
          </p:nvPr>
        </p:nvSpPr>
        <p:spPr>
          <a:xfrm>
            <a:off x="8241375" y="93275"/>
            <a:ext cx="3661500" cy="52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0" lvl="0" marL="45720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3700"/>
          </a:p>
          <a:p>
            <a:pPr indent="-3810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March 20th Teacher Planning (No school for students)</a:t>
            </a:r>
            <a:endParaRPr sz="2400"/>
          </a:p>
          <a:p>
            <a:pPr indent="-3810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School </a:t>
            </a:r>
            <a:r>
              <a:rPr lang="en-US" sz="2400"/>
              <a:t>Librarian</a:t>
            </a:r>
            <a:r>
              <a:rPr lang="en-US" sz="2400"/>
              <a:t> Appreciation Day March 28th </a:t>
            </a:r>
            <a:endParaRPr sz="2400"/>
          </a:p>
          <a:p>
            <a:pPr indent="-3810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Community Food Bank </a:t>
            </a:r>
            <a:r>
              <a:rPr lang="en-US" sz="2400"/>
              <a:t>March</a:t>
            </a:r>
            <a:r>
              <a:rPr lang="en-US" sz="2400"/>
              <a:t> 21st</a:t>
            </a:r>
            <a:endParaRPr sz="2400"/>
          </a:p>
          <a:p>
            <a:pPr indent="-3810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Academic Parent </a:t>
            </a:r>
            <a:r>
              <a:rPr lang="en-US" sz="2400"/>
              <a:t>Teacher</a:t>
            </a:r>
            <a:r>
              <a:rPr lang="en-US" sz="2400"/>
              <a:t> Teams Night March 30th</a:t>
            </a:r>
            <a:endParaRPr sz="2400"/>
          </a:p>
          <a:p>
            <a:pPr indent="0" lvl="1" marL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t/>
            </a:r>
            <a:endParaRPr sz="2400"/>
          </a:p>
        </p:txBody>
      </p:sp>
      <p:pic>
        <p:nvPicPr>
          <p:cNvPr id="93" name="Google Shape;93;g14ed2d1609f_0_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09025" y="754150"/>
            <a:ext cx="7832351" cy="568943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c8613a035_0_14"/>
          <p:cNvSpPr txBox="1"/>
          <p:nvPr>
            <p:ph idx="1" type="body"/>
          </p:nvPr>
        </p:nvSpPr>
        <p:spPr>
          <a:xfrm>
            <a:off x="298049" y="613000"/>
            <a:ext cx="5483700" cy="44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-342900" lvl="0" marL="457200" rtl="0" algn="l">
              <a:lnSpc>
                <a:spcPct val="95000"/>
              </a:lnSpc>
              <a:spcBef>
                <a:spcPts val="1866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65 Parents attended in the Fall</a:t>
            </a:r>
            <a:endParaRPr/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58 Parents attend in the Winter</a:t>
            </a:r>
            <a:endParaRPr/>
          </a:p>
          <a:p>
            <a:pPr indent="-342900" lvl="0" marL="4572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Next meeting is March 30th</a:t>
            </a:r>
            <a:endParaRPr/>
          </a:p>
        </p:txBody>
      </p:sp>
      <p:pic>
        <p:nvPicPr>
          <p:cNvPr id="100" name="Google Shape;100;g20c8613a035_0_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857825" y="265475"/>
            <a:ext cx="6181725" cy="60350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0c8613a035_0_7"/>
          <p:cNvSpPr txBox="1"/>
          <p:nvPr>
            <p:ph type="title"/>
          </p:nvPr>
        </p:nvSpPr>
        <p:spPr>
          <a:xfrm>
            <a:off x="294425" y="518350"/>
            <a:ext cx="11808900" cy="52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121875" spcFirstLastPara="1" rIns="121875" wrap="square" tIns="60925">
            <a:normAutofit/>
          </a:bodyPr>
          <a:lstStyle/>
          <a:p>
            <a:pPr indent="0" lvl="0" marL="45720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Upcoming</a:t>
            </a:r>
            <a:endParaRPr/>
          </a:p>
          <a:p>
            <a:pPr indent="0" lvl="0" marL="457200" rtl="0" algn="ctr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</a:t>
            </a:r>
            <a:endParaRPr/>
          </a:p>
          <a:p>
            <a:pPr indent="-3429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Spring Break April 3-7</a:t>
            </a:r>
            <a:endParaRPr/>
          </a:p>
          <a:p>
            <a:pPr indent="-3429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Teacher </a:t>
            </a:r>
            <a:r>
              <a:rPr lang="en-US"/>
              <a:t>Appreciation</a:t>
            </a:r>
            <a:r>
              <a:rPr lang="en-US"/>
              <a:t> Week May 1st</a:t>
            </a:r>
            <a:endParaRPr/>
          </a:p>
          <a:p>
            <a:pPr indent="-3429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Georgia Milestones testing May 1st- 12th</a:t>
            </a:r>
            <a:endParaRPr/>
          </a:p>
          <a:p>
            <a:pPr indent="-342900" lvl="0" marL="45720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-US"/>
              <a:t>Next Meeting TBD (April or May)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ooks 16x9">
  <a:themeElements>
    <a:clrScheme name="Books_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2022-02-10T21:24:32Z</dcterms:created>
  <dc:creator>StJoy, Melissa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